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72" r:id="rId4"/>
    <p:sldId id="270" r:id="rId5"/>
    <p:sldId id="271" r:id="rId6"/>
    <p:sldId id="259" r:id="rId7"/>
    <p:sldId id="260" r:id="rId8"/>
    <p:sldId id="261" r:id="rId9"/>
    <p:sldId id="262" r:id="rId10"/>
    <p:sldId id="273" r:id="rId11"/>
    <p:sldId id="269" r:id="rId12"/>
    <p:sldId id="263" r:id="rId13"/>
    <p:sldId id="274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EB00BA-D9ED-4010-B3EB-57E5FEA3A920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A90227C-4516-4FB2-9877-CA694CF5F291}">
      <dgm:prSet phldrT="[Text]"/>
      <dgm:spPr/>
      <dgm:t>
        <a:bodyPr/>
        <a:lstStyle/>
        <a:p>
          <a:r>
            <a:rPr lang="en-US" dirty="0"/>
            <a:t>Initial state</a:t>
          </a:r>
          <a:endParaRPr lang="en-GB" dirty="0"/>
        </a:p>
      </dgm:t>
    </dgm:pt>
    <dgm:pt modelId="{CD2FBB54-19DD-4EC7-B991-930CB9FFAE86}" type="parTrans" cxnId="{C29DC57C-CF10-432F-9616-D5F368FBF71A}">
      <dgm:prSet/>
      <dgm:spPr/>
      <dgm:t>
        <a:bodyPr/>
        <a:lstStyle/>
        <a:p>
          <a:endParaRPr lang="en-GB"/>
        </a:p>
      </dgm:t>
    </dgm:pt>
    <dgm:pt modelId="{FE3F6C25-6862-48EE-B583-763BDFB6741E}" type="sibTrans" cxnId="{C29DC57C-CF10-432F-9616-D5F368FBF71A}">
      <dgm:prSet/>
      <dgm:spPr/>
      <dgm:t>
        <a:bodyPr/>
        <a:lstStyle/>
        <a:p>
          <a:endParaRPr lang="en-GB"/>
        </a:p>
      </dgm:t>
    </dgm:pt>
    <dgm:pt modelId="{5752A747-2FA3-4806-9638-4B5BCD77528A}">
      <dgm:prSet phldrT="[Text]"/>
      <dgm:spPr/>
      <dgm:t>
        <a:bodyPr/>
        <a:lstStyle/>
        <a:p>
          <a:r>
            <a:rPr lang="en-US" dirty="0"/>
            <a:t>Forward</a:t>
          </a:r>
          <a:endParaRPr lang="en-GB" dirty="0"/>
        </a:p>
      </dgm:t>
    </dgm:pt>
    <dgm:pt modelId="{9395108B-B106-4A8C-9AC8-11085D69C69E}" type="parTrans" cxnId="{121C898C-CC4B-4D42-82D5-CF13F5D0DADA}">
      <dgm:prSet/>
      <dgm:spPr/>
      <dgm:t>
        <a:bodyPr/>
        <a:lstStyle/>
        <a:p>
          <a:endParaRPr lang="en-GB"/>
        </a:p>
      </dgm:t>
    </dgm:pt>
    <dgm:pt modelId="{58FC961E-48E3-44BE-8B01-18E8B234593E}" type="sibTrans" cxnId="{121C898C-CC4B-4D42-82D5-CF13F5D0DADA}">
      <dgm:prSet/>
      <dgm:spPr/>
      <dgm:t>
        <a:bodyPr/>
        <a:lstStyle/>
        <a:p>
          <a:endParaRPr lang="en-GB"/>
        </a:p>
      </dgm:t>
    </dgm:pt>
    <dgm:pt modelId="{1DEF0CF7-9BE4-4BA9-BF72-299AB12EBA30}">
      <dgm:prSet phldrT="[Text]"/>
      <dgm:spPr/>
      <dgm:t>
        <a:bodyPr/>
        <a:lstStyle/>
        <a:p>
          <a:r>
            <a:rPr lang="en-US" dirty="0"/>
            <a:t>Servo rotates left</a:t>
          </a:r>
        </a:p>
      </dgm:t>
    </dgm:pt>
    <dgm:pt modelId="{1EDCCB95-C6A0-454D-8629-C4FB2D4CA550}" type="parTrans" cxnId="{E9B3D043-E702-4868-AF6B-3BA29334E797}">
      <dgm:prSet/>
      <dgm:spPr/>
      <dgm:t>
        <a:bodyPr/>
        <a:lstStyle/>
        <a:p>
          <a:endParaRPr lang="en-GB"/>
        </a:p>
      </dgm:t>
    </dgm:pt>
    <dgm:pt modelId="{A3DD3D7D-2424-4092-91E0-D209A2B513EC}" type="sibTrans" cxnId="{E9B3D043-E702-4868-AF6B-3BA29334E797}">
      <dgm:prSet/>
      <dgm:spPr/>
      <dgm:t>
        <a:bodyPr/>
        <a:lstStyle/>
        <a:p>
          <a:endParaRPr lang="en-GB"/>
        </a:p>
      </dgm:t>
    </dgm:pt>
    <dgm:pt modelId="{8020D8EF-F928-4F31-A1C3-FCBCFBC2C1B1}">
      <dgm:prSet/>
      <dgm:spPr/>
      <dgm:t>
        <a:bodyPr/>
        <a:lstStyle/>
        <a:p>
          <a:r>
            <a:rPr lang="en-US" dirty="0"/>
            <a:t>Turn left</a:t>
          </a:r>
          <a:endParaRPr lang="en-GB" dirty="0"/>
        </a:p>
      </dgm:t>
    </dgm:pt>
    <dgm:pt modelId="{2669ED32-C782-4D3E-9BBC-0AE8D0DE4C98}" type="parTrans" cxnId="{0F4D0785-9797-4EEF-A618-5D0EF7410CDA}">
      <dgm:prSet/>
      <dgm:spPr/>
      <dgm:t>
        <a:bodyPr/>
        <a:lstStyle/>
        <a:p>
          <a:endParaRPr lang="en-GB"/>
        </a:p>
      </dgm:t>
    </dgm:pt>
    <dgm:pt modelId="{BEF475FF-9829-4139-A1C1-F477EB60A4C0}" type="sibTrans" cxnId="{0F4D0785-9797-4EEF-A618-5D0EF7410CDA}">
      <dgm:prSet/>
      <dgm:spPr/>
      <dgm:t>
        <a:bodyPr/>
        <a:lstStyle/>
        <a:p>
          <a:endParaRPr lang="en-GB"/>
        </a:p>
      </dgm:t>
    </dgm:pt>
    <dgm:pt modelId="{5196F5DC-0D85-409F-9C78-BE142E6FDB96}">
      <dgm:prSet/>
      <dgm:spPr/>
      <dgm:t>
        <a:bodyPr/>
        <a:lstStyle/>
        <a:p>
          <a:r>
            <a:rPr lang="en-US" dirty="0"/>
            <a:t>Servo Rotates Right</a:t>
          </a:r>
          <a:endParaRPr lang="en-GB" dirty="0"/>
        </a:p>
      </dgm:t>
    </dgm:pt>
    <dgm:pt modelId="{D6CAFA89-CD66-4CD8-BDBC-3AFED3D82244}" type="parTrans" cxnId="{3C0D50D4-DCA0-4618-9EBF-25DF69AEED38}">
      <dgm:prSet/>
      <dgm:spPr/>
      <dgm:t>
        <a:bodyPr/>
        <a:lstStyle/>
        <a:p>
          <a:endParaRPr lang="en-GB"/>
        </a:p>
      </dgm:t>
    </dgm:pt>
    <dgm:pt modelId="{977DDD00-DF31-4A42-A05A-F471350B3B4D}" type="sibTrans" cxnId="{3C0D50D4-DCA0-4618-9EBF-25DF69AEED38}">
      <dgm:prSet/>
      <dgm:spPr/>
      <dgm:t>
        <a:bodyPr/>
        <a:lstStyle/>
        <a:p>
          <a:endParaRPr lang="en-GB"/>
        </a:p>
      </dgm:t>
    </dgm:pt>
    <dgm:pt modelId="{A20D60F6-AC85-4274-B32B-07907C22A5FD}" type="asst">
      <dgm:prSet/>
      <dgm:spPr/>
      <dgm:t>
        <a:bodyPr/>
        <a:lstStyle/>
        <a:p>
          <a:r>
            <a:rPr lang="en-US" dirty="0"/>
            <a:t>Turn Right</a:t>
          </a:r>
          <a:endParaRPr lang="en-GB" dirty="0"/>
        </a:p>
      </dgm:t>
    </dgm:pt>
    <dgm:pt modelId="{ADE9849A-461E-46A7-BF7B-5C58F8BA4EE1}" type="parTrans" cxnId="{2B9CC301-EAEC-4753-8478-0667C84C8885}">
      <dgm:prSet/>
      <dgm:spPr/>
      <dgm:t>
        <a:bodyPr/>
        <a:lstStyle/>
        <a:p>
          <a:endParaRPr lang="en-GB"/>
        </a:p>
      </dgm:t>
    </dgm:pt>
    <dgm:pt modelId="{74C82611-C0C6-4F7F-BA27-ED3CD679129C}" type="sibTrans" cxnId="{2B9CC301-EAEC-4753-8478-0667C84C8885}">
      <dgm:prSet/>
      <dgm:spPr/>
      <dgm:t>
        <a:bodyPr/>
        <a:lstStyle/>
        <a:p>
          <a:endParaRPr lang="en-GB"/>
        </a:p>
      </dgm:t>
    </dgm:pt>
    <dgm:pt modelId="{63B34388-C5B4-44DB-A91E-598F12E7D2E5}">
      <dgm:prSet/>
      <dgm:spPr/>
      <dgm:t>
        <a:bodyPr/>
        <a:lstStyle/>
        <a:p>
          <a:r>
            <a:rPr lang="en-US" dirty="0"/>
            <a:t>Move Backward</a:t>
          </a:r>
          <a:endParaRPr lang="en-GB" dirty="0"/>
        </a:p>
      </dgm:t>
    </dgm:pt>
    <dgm:pt modelId="{8D3356FF-A10D-4CB3-85AF-084DCB847B64}" type="parTrans" cxnId="{FA767400-C7C1-4B8F-8F96-2C2EDFC14F4A}">
      <dgm:prSet/>
      <dgm:spPr/>
      <dgm:t>
        <a:bodyPr/>
        <a:lstStyle/>
        <a:p>
          <a:endParaRPr lang="en-GB"/>
        </a:p>
      </dgm:t>
    </dgm:pt>
    <dgm:pt modelId="{785513D2-6145-4C5D-B10B-AFF2987AA7E0}" type="sibTrans" cxnId="{FA767400-C7C1-4B8F-8F96-2C2EDFC14F4A}">
      <dgm:prSet/>
      <dgm:spPr/>
      <dgm:t>
        <a:bodyPr/>
        <a:lstStyle/>
        <a:p>
          <a:endParaRPr lang="en-GB"/>
        </a:p>
      </dgm:t>
    </dgm:pt>
    <dgm:pt modelId="{EFEF8CC2-52BE-4F99-8E8A-83072737B843}" type="pres">
      <dgm:prSet presAssocID="{91EB00BA-D9ED-4010-B3EB-57E5FEA3A920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EDFDE7A-675F-4F6E-B584-BD711CC98978}" type="pres">
      <dgm:prSet presAssocID="{AA90227C-4516-4FB2-9877-CA694CF5F291}" presName="hierRoot1" presStyleCnt="0">
        <dgm:presLayoutVars>
          <dgm:hierBranch val="init"/>
        </dgm:presLayoutVars>
      </dgm:prSet>
      <dgm:spPr/>
    </dgm:pt>
    <dgm:pt modelId="{FBFF36B5-56E5-4C22-B2A7-064934C3EF03}" type="pres">
      <dgm:prSet presAssocID="{AA90227C-4516-4FB2-9877-CA694CF5F291}" presName="rootComposite1" presStyleCnt="0"/>
      <dgm:spPr/>
    </dgm:pt>
    <dgm:pt modelId="{C97ADBCA-8639-4716-A9FA-ECBA48269C0A}" type="pres">
      <dgm:prSet presAssocID="{AA90227C-4516-4FB2-9877-CA694CF5F291}" presName="rootText1" presStyleLbl="node0" presStyleIdx="0" presStyleCnt="1">
        <dgm:presLayoutVars>
          <dgm:chPref val="3"/>
        </dgm:presLayoutVars>
      </dgm:prSet>
      <dgm:spPr/>
    </dgm:pt>
    <dgm:pt modelId="{4CA29D1F-64E3-4CC5-8F64-EBB6EF71B7E3}" type="pres">
      <dgm:prSet presAssocID="{AA90227C-4516-4FB2-9877-CA694CF5F291}" presName="rootConnector1" presStyleLbl="node1" presStyleIdx="0" presStyleCnt="0"/>
      <dgm:spPr/>
    </dgm:pt>
    <dgm:pt modelId="{61E96699-3484-4576-85F3-368679366E58}" type="pres">
      <dgm:prSet presAssocID="{AA90227C-4516-4FB2-9877-CA694CF5F291}" presName="hierChild2" presStyleCnt="0"/>
      <dgm:spPr/>
    </dgm:pt>
    <dgm:pt modelId="{A8D29780-9951-4BB5-AD1D-A487B37508B2}" type="pres">
      <dgm:prSet presAssocID="{9395108B-B106-4A8C-9AC8-11085D69C69E}" presName="Name37" presStyleLbl="parChTrans1D2" presStyleIdx="0" presStyleCnt="2"/>
      <dgm:spPr/>
    </dgm:pt>
    <dgm:pt modelId="{C50B8E5B-F8F5-475D-BAA9-5B273BA11B67}" type="pres">
      <dgm:prSet presAssocID="{5752A747-2FA3-4806-9638-4B5BCD77528A}" presName="hierRoot2" presStyleCnt="0">
        <dgm:presLayoutVars>
          <dgm:hierBranch val="init"/>
        </dgm:presLayoutVars>
      </dgm:prSet>
      <dgm:spPr/>
    </dgm:pt>
    <dgm:pt modelId="{8F9F38A5-B043-48A4-86EF-0041F63AB74B}" type="pres">
      <dgm:prSet presAssocID="{5752A747-2FA3-4806-9638-4B5BCD77528A}" presName="rootComposite" presStyleCnt="0"/>
      <dgm:spPr/>
    </dgm:pt>
    <dgm:pt modelId="{753EB394-BA3A-4559-89EA-DBE60F06F7F5}" type="pres">
      <dgm:prSet presAssocID="{5752A747-2FA3-4806-9638-4B5BCD77528A}" presName="rootText" presStyleLbl="node2" presStyleIdx="0" presStyleCnt="2">
        <dgm:presLayoutVars>
          <dgm:chPref val="3"/>
        </dgm:presLayoutVars>
      </dgm:prSet>
      <dgm:spPr/>
    </dgm:pt>
    <dgm:pt modelId="{72EFF7B3-F74E-494D-8911-CAA700365319}" type="pres">
      <dgm:prSet presAssocID="{5752A747-2FA3-4806-9638-4B5BCD77528A}" presName="rootConnector" presStyleLbl="node2" presStyleIdx="0" presStyleCnt="2"/>
      <dgm:spPr/>
    </dgm:pt>
    <dgm:pt modelId="{2ECFA1C2-9337-4C5F-ADB2-8298279464A3}" type="pres">
      <dgm:prSet presAssocID="{5752A747-2FA3-4806-9638-4B5BCD77528A}" presName="hierChild4" presStyleCnt="0"/>
      <dgm:spPr/>
    </dgm:pt>
    <dgm:pt modelId="{54CD3084-18F2-4E56-B971-9315256421F7}" type="pres">
      <dgm:prSet presAssocID="{5752A747-2FA3-4806-9638-4B5BCD77528A}" presName="hierChild5" presStyleCnt="0"/>
      <dgm:spPr/>
    </dgm:pt>
    <dgm:pt modelId="{60D31163-FF40-40A9-9F2C-2F7557E63059}" type="pres">
      <dgm:prSet presAssocID="{1EDCCB95-C6A0-454D-8629-C4FB2D4CA550}" presName="Name37" presStyleLbl="parChTrans1D2" presStyleIdx="1" presStyleCnt="2"/>
      <dgm:spPr/>
    </dgm:pt>
    <dgm:pt modelId="{874855E8-9A73-4494-8109-2F2977148347}" type="pres">
      <dgm:prSet presAssocID="{1DEF0CF7-9BE4-4BA9-BF72-299AB12EBA30}" presName="hierRoot2" presStyleCnt="0">
        <dgm:presLayoutVars>
          <dgm:hierBranch val="init"/>
        </dgm:presLayoutVars>
      </dgm:prSet>
      <dgm:spPr/>
    </dgm:pt>
    <dgm:pt modelId="{7DB3AB8F-905D-4381-AD6A-A8BD5D632E68}" type="pres">
      <dgm:prSet presAssocID="{1DEF0CF7-9BE4-4BA9-BF72-299AB12EBA30}" presName="rootComposite" presStyleCnt="0"/>
      <dgm:spPr/>
    </dgm:pt>
    <dgm:pt modelId="{0CB7F68B-728C-4258-B7FF-BC0193231B69}" type="pres">
      <dgm:prSet presAssocID="{1DEF0CF7-9BE4-4BA9-BF72-299AB12EBA30}" presName="rootText" presStyleLbl="node2" presStyleIdx="1" presStyleCnt="2">
        <dgm:presLayoutVars>
          <dgm:chPref val="3"/>
        </dgm:presLayoutVars>
      </dgm:prSet>
      <dgm:spPr/>
    </dgm:pt>
    <dgm:pt modelId="{29B74C6E-4E4D-44A7-BA0F-3446172C7F85}" type="pres">
      <dgm:prSet presAssocID="{1DEF0CF7-9BE4-4BA9-BF72-299AB12EBA30}" presName="rootConnector" presStyleLbl="node2" presStyleIdx="1" presStyleCnt="2"/>
      <dgm:spPr/>
    </dgm:pt>
    <dgm:pt modelId="{261C7ED8-FBF1-450B-8ED5-E5008E087E51}" type="pres">
      <dgm:prSet presAssocID="{1DEF0CF7-9BE4-4BA9-BF72-299AB12EBA30}" presName="hierChild4" presStyleCnt="0"/>
      <dgm:spPr/>
    </dgm:pt>
    <dgm:pt modelId="{610C0B3C-558E-4C8A-9A1F-27CE40548436}" type="pres">
      <dgm:prSet presAssocID="{2669ED32-C782-4D3E-9BBC-0AE8D0DE4C98}" presName="Name37" presStyleLbl="parChTrans1D3" presStyleIdx="0" presStyleCnt="2"/>
      <dgm:spPr/>
    </dgm:pt>
    <dgm:pt modelId="{BFB941B4-CF6A-4B62-9FA3-03D662E4152D}" type="pres">
      <dgm:prSet presAssocID="{8020D8EF-F928-4F31-A1C3-FCBCFBC2C1B1}" presName="hierRoot2" presStyleCnt="0">
        <dgm:presLayoutVars>
          <dgm:hierBranch val="init"/>
        </dgm:presLayoutVars>
      </dgm:prSet>
      <dgm:spPr/>
    </dgm:pt>
    <dgm:pt modelId="{502D92E0-B944-4019-BFEF-541FB3D2A3DB}" type="pres">
      <dgm:prSet presAssocID="{8020D8EF-F928-4F31-A1C3-FCBCFBC2C1B1}" presName="rootComposite" presStyleCnt="0"/>
      <dgm:spPr/>
    </dgm:pt>
    <dgm:pt modelId="{567A54FB-2BFF-4277-82A5-7B9FC01191CB}" type="pres">
      <dgm:prSet presAssocID="{8020D8EF-F928-4F31-A1C3-FCBCFBC2C1B1}" presName="rootText" presStyleLbl="node3" presStyleIdx="0" presStyleCnt="2">
        <dgm:presLayoutVars>
          <dgm:chPref val="3"/>
        </dgm:presLayoutVars>
      </dgm:prSet>
      <dgm:spPr/>
    </dgm:pt>
    <dgm:pt modelId="{9C19F154-6855-440D-B24A-0F5472B46A00}" type="pres">
      <dgm:prSet presAssocID="{8020D8EF-F928-4F31-A1C3-FCBCFBC2C1B1}" presName="rootConnector" presStyleLbl="node3" presStyleIdx="0" presStyleCnt="2"/>
      <dgm:spPr/>
    </dgm:pt>
    <dgm:pt modelId="{BBE8537D-1E4C-470B-A110-8170B4756DB8}" type="pres">
      <dgm:prSet presAssocID="{8020D8EF-F928-4F31-A1C3-FCBCFBC2C1B1}" presName="hierChild4" presStyleCnt="0"/>
      <dgm:spPr/>
    </dgm:pt>
    <dgm:pt modelId="{9A2376A0-1894-4A71-9B74-158FF35F87A9}" type="pres">
      <dgm:prSet presAssocID="{8020D8EF-F928-4F31-A1C3-FCBCFBC2C1B1}" presName="hierChild5" presStyleCnt="0"/>
      <dgm:spPr/>
    </dgm:pt>
    <dgm:pt modelId="{842E0609-1D7F-4C01-864E-B178030C1F6C}" type="pres">
      <dgm:prSet presAssocID="{D6CAFA89-CD66-4CD8-BDBC-3AFED3D82244}" presName="Name37" presStyleLbl="parChTrans1D3" presStyleIdx="1" presStyleCnt="2"/>
      <dgm:spPr/>
    </dgm:pt>
    <dgm:pt modelId="{BA6D8B80-91EA-4801-96A0-0343819B6992}" type="pres">
      <dgm:prSet presAssocID="{5196F5DC-0D85-409F-9C78-BE142E6FDB96}" presName="hierRoot2" presStyleCnt="0">
        <dgm:presLayoutVars>
          <dgm:hierBranch val="init"/>
        </dgm:presLayoutVars>
      </dgm:prSet>
      <dgm:spPr/>
    </dgm:pt>
    <dgm:pt modelId="{A6E187EC-0842-46D9-ADBA-B5A4CA37A25E}" type="pres">
      <dgm:prSet presAssocID="{5196F5DC-0D85-409F-9C78-BE142E6FDB96}" presName="rootComposite" presStyleCnt="0"/>
      <dgm:spPr/>
    </dgm:pt>
    <dgm:pt modelId="{6E562585-879B-4ABF-8750-12CEEFB6C998}" type="pres">
      <dgm:prSet presAssocID="{5196F5DC-0D85-409F-9C78-BE142E6FDB96}" presName="rootText" presStyleLbl="node3" presStyleIdx="1" presStyleCnt="2" custScaleX="120935">
        <dgm:presLayoutVars>
          <dgm:chPref val="3"/>
        </dgm:presLayoutVars>
      </dgm:prSet>
      <dgm:spPr/>
    </dgm:pt>
    <dgm:pt modelId="{5ABFB3A5-A65F-4C79-93D7-8A6352720466}" type="pres">
      <dgm:prSet presAssocID="{5196F5DC-0D85-409F-9C78-BE142E6FDB96}" presName="rootConnector" presStyleLbl="node3" presStyleIdx="1" presStyleCnt="2"/>
      <dgm:spPr/>
    </dgm:pt>
    <dgm:pt modelId="{6053A7A9-0D91-46A2-BC65-B950C1CAF2FB}" type="pres">
      <dgm:prSet presAssocID="{5196F5DC-0D85-409F-9C78-BE142E6FDB96}" presName="hierChild4" presStyleCnt="0"/>
      <dgm:spPr/>
    </dgm:pt>
    <dgm:pt modelId="{0B944496-2799-4F25-B586-B352E7BC8C54}" type="pres">
      <dgm:prSet presAssocID="{8D3356FF-A10D-4CB3-85AF-084DCB847B64}" presName="Name37" presStyleLbl="parChTrans1D4" presStyleIdx="0" presStyleCnt="2"/>
      <dgm:spPr/>
    </dgm:pt>
    <dgm:pt modelId="{F1960885-89E0-4D92-AAAF-B805F96103F6}" type="pres">
      <dgm:prSet presAssocID="{63B34388-C5B4-44DB-A91E-598F12E7D2E5}" presName="hierRoot2" presStyleCnt="0">
        <dgm:presLayoutVars>
          <dgm:hierBranch val="init"/>
        </dgm:presLayoutVars>
      </dgm:prSet>
      <dgm:spPr/>
    </dgm:pt>
    <dgm:pt modelId="{83C7A28F-3B3A-4733-B134-C5D802C7BEE4}" type="pres">
      <dgm:prSet presAssocID="{63B34388-C5B4-44DB-A91E-598F12E7D2E5}" presName="rootComposite" presStyleCnt="0"/>
      <dgm:spPr/>
    </dgm:pt>
    <dgm:pt modelId="{986C6477-8A28-4BA0-9B35-B5435B97A81B}" type="pres">
      <dgm:prSet presAssocID="{63B34388-C5B4-44DB-A91E-598F12E7D2E5}" presName="rootText" presStyleLbl="node4" presStyleIdx="0" presStyleCnt="1" custLinFactY="-41640" custLinFactNeighborX="14364" custLinFactNeighborY="-100000">
        <dgm:presLayoutVars>
          <dgm:chPref val="3"/>
        </dgm:presLayoutVars>
      </dgm:prSet>
      <dgm:spPr/>
    </dgm:pt>
    <dgm:pt modelId="{F85AF63E-DBC3-42C8-AEF8-1B03891B5C37}" type="pres">
      <dgm:prSet presAssocID="{63B34388-C5B4-44DB-A91E-598F12E7D2E5}" presName="rootConnector" presStyleLbl="node4" presStyleIdx="0" presStyleCnt="1"/>
      <dgm:spPr/>
    </dgm:pt>
    <dgm:pt modelId="{DDC8E20B-E505-4ACC-A1DE-F7317189D672}" type="pres">
      <dgm:prSet presAssocID="{63B34388-C5B4-44DB-A91E-598F12E7D2E5}" presName="hierChild4" presStyleCnt="0"/>
      <dgm:spPr/>
    </dgm:pt>
    <dgm:pt modelId="{31DBB8FF-228B-4E1C-A1D3-CCACA5F8D64A}" type="pres">
      <dgm:prSet presAssocID="{63B34388-C5B4-44DB-A91E-598F12E7D2E5}" presName="hierChild5" presStyleCnt="0"/>
      <dgm:spPr/>
    </dgm:pt>
    <dgm:pt modelId="{90605911-43F9-4347-8218-39E0932B43D1}" type="pres">
      <dgm:prSet presAssocID="{5196F5DC-0D85-409F-9C78-BE142E6FDB96}" presName="hierChild5" presStyleCnt="0"/>
      <dgm:spPr/>
    </dgm:pt>
    <dgm:pt modelId="{B00A40FA-9364-4A89-BE29-44CDB15E4572}" type="pres">
      <dgm:prSet presAssocID="{ADE9849A-461E-46A7-BF7B-5C58F8BA4EE1}" presName="Name111" presStyleLbl="parChTrans1D4" presStyleIdx="1" presStyleCnt="2"/>
      <dgm:spPr/>
    </dgm:pt>
    <dgm:pt modelId="{567EB47C-DD23-4DB6-9A11-25D66EECDEE5}" type="pres">
      <dgm:prSet presAssocID="{A20D60F6-AC85-4274-B32B-07907C22A5FD}" presName="hierRoot3" presStyleCnt="0">
        <dgm:presLayoutVars>
          <dgm:hierBranch val="init"/>
        </dgm:presLayoutVars>
      </dgm:prSet>
      <dgm:spPr/>
    </dgm:pt>
    <dgm:pt modelId="{B9581B94-50D4-4DCF-92C5-2BB1C77CC9BB}" type="pres">
      <dgm:prSet presAssocID="{A20D60F6-AC85-4274-B32B-07907C22A5FD}" presName="rootComposite3" presStyleCnt="0"/>
      <dgm:spPr/>
    </dgm:pt>
    <dgm:pt modelId="{ED056435-FB24-40E8-BC22-FC0D510793DB}" type="pres">
      <dgm:prSet presAssocID="{A20D60F6-AC85-4274-B32B-07907C22A5FD}" presName="rootText3" presStyleLbl="asst3" presStyleIdx="0" presStyleCnt="1" custLinFactNeighborX="-6270" custLinFactNeighborY="0">
        <dgm:presLayoutVars>
          <dgm:chPref val="3"/>
        </dgm:presLayoutVars>
      </dgm:prSet>
      <dgm:spPr/>
    </dgm:pt>
    <dgm:pt modelId="{E5FE162A-2176-4273-96F7-1EBD40AA9816}" type="pres">
      <dgm:prSet presAssocID="{A20D60F6-AC85-4274-B32B-07907C22A5FD}" presName="rootConnector3" presStyleLbl="asst3" presStyleIdx="0" presStyleCnt="1"/>
      <dgm:spPr/>
    </dgm:pt>
    <dgm:pt modelId="{412308A7-F565-4322-9A81-3022CC4EEF90}" type="pres">
      <dgm:prSet presAssocID="{A20D60F6-AC85-4274-B32B-07907C22A5FD}" presName="hierChild6" presStyleCnt="0"/>
      <dgm:spPr/>
    </dgm:pt>
    <dgm:pt modelId="{CA27C07F-4F59-4B91-958E-49BD85126684}" type="pres">
      <dgm:prSet presAssocID="{A20D60F6-AC85-4274-B32B-07907C22A5FD}" presName="hierChild7" presStyleCnt="0"/>
      <dgm:spPr/>
    </dgm:pt>
    <dgm:pt modelId="{8DED19CE-E2D7-4603-B832-8243724B2C05}" type="pres">
      <dgm:prSet presAssocID="{1DEF0CF7-9BE4-4BA9-BF72-299AB12EBA30}" presName="hierChild5" presStyleCnt="0"/>
      <dgm:spPr/>
    </dgm:pt>
    <dgm:pt modelId="{52F455F8-71F0-44E8-AA67-CE1F24ACF845}" type="pres">
      <dgm:prSet presAssocID="{AA90227C-4516-4FB2-9877-CA694CF5F291}" presName="hierChild3" presStyleCnt="0"/>
      <dgm:spPr/>
    </dgm:pt>
  </dgm:ptLst>
  <dgm:cxnLst>
    <dgm:cxn modelId="{FA767400-C7C1-4B8F-8F96-2C2EDFC14F4A}" srcId="{5196F5DC-0D85-409F-9C78-BE142E6FDB96}" destId="{63B34388-C5B4-44DB-A91E-598F12E7D2E5}" srcOrd="1" destOrd="0" parTransId="{8D3356FF-A10D-4CB3-85AF-084DCB847B64}" sibTransId="{785513D2-6145-4C5D-B10B-AFF2987AA7E0}"/>
    <dgm:cxn modelId="{2B9CC301-EAEC-4753-8478-0667C84C8885}" srcId="{5196F5DC-0D85-409F-9C78-BE142E6FDB96}" destId="{A20D60F6-AC85-4274-B32B-07907C22A5FD}" srcOrd="0" destOrd="0" parTransId="{ADE9849A-461E-46A7-BF7B-5C58F8BA4EE1}" sibTransId="{74C82611-C0C6-4F7F-BA27-ED3CD679129C}"/>
    <dgm:cxn modelId="{6938B417-02D7-4C08-90CA-DACCF48599BA}" type="presOf" srcId="{D6CAFA89-CD66-4CD8-BDBC-3AFED3D82244}" destId="{842E0609-1D7F-4C01-864E-B178030C1F6C}" srcOrd="0" destOrd="0" presId="urn:microsoft.com/office/officeart/2005/8/layout/orgChart1"/>
    <dgm:cxn modelId="{DA58A524-034A-43C5-8F85-8BF1DD90F627}" type="presOf" srcId="{AA90227C-4516-4FB2-9877-CA694CF5F291}" destId="{C97ADBCA-8639-4716-A9FA-ECBA48269C0A}" srcOrd="0" destOrd="0" presId="urn:microsoft.com/office/officeart/2005/8/layout/orgChart1"/>
    <dgm:cxn modelId="{412C1430-8292-445A-8779-A60D9783A5E1}" type="presOf" srcId="{5196F5DC-0D85-409F-9C78-BE142E6FDB96}" destId="{6E562585-879B-4ABF-8750-12CEEFB6C998}" srcOrd="0" destOrd="0" presId="urn:microsoft.com/office/officeart/2005/8/layout/orgChart1"/>
    <dgm:cxn modelId="{00DCF038-A2C4-4D60-AF83-3229FE5CD7B2}" type="presOf" srcId="{A20D60F6-AC85-4274-B32B-07907C22A5FD}" destId="{E5FE162A-2176-4273-96F7-1EBD40AA9816}" srcOrd="1" destOrd="0" presId="urn:microsoft.com/office/officeart/2005/8/layout/orgChart1"/>
    <dgm:cxn modelId="{63CBC23E-8C46-488A-B2E1-06CF6413E08E}" type="presOf" srcId="{1DEF0CF7-9BE4-4BA9-BF72-299AB12EBA30}" destId="{0CB7F68B-728C-4258-B7FF-BC0193231B69}" srcOrd="0" destOrd="0" presId="urn:microsoft.com/office/officeart/2005/8/layout/orgChart1"/>
    <dgm:cxn modelId="{EF453062-DC2E-46E2-9C29-B571EFC476DC}" type="presOf" srcId="{8D3356FF-A10D-4CB3-85AF-084DCB847B64}" destId="{0B944496-2799-4F25-B586-B352E7BC8C54}" srcOrd="0" destOrd="0" presId="urn:microsoft.com/office/officeart/2005/8/layout/orgChart1"/>
    <dgm:cxn modelId="{E9B3D043-E702-4868-AF6B-3BA29334E797}" srcId="{AA90227C-4516-4FB2-9877-CA694CF5F291}" destId="{1DEF0CF7-9BE4-4BA9-BF72-299AB12EBA30}" srcOrd="1" destOrd="0" parTransId="{1EDCCB95-C6A0-454D-8629-C4FB2D4CA550}" sibTransId="{A3DD3D7D-2424-4092-91E0-D209A2B513EC}"/>
    <dgm:cxn modelId="{2D604B66-281B-4ED0-AA04-E929C8F207ED}" type="presOf" srcId="{A20D60F6-AC85-4274-B32B-07907C22A5FD}" destId="{ED056435-FB24-40E8-BC22-FC0D510793DB}" srcOrd="0" destOrd="0" presId="urn:microsoft.com/office/officeart/2005/8/layout/orgChart1"/>
    <dgm:cxn modelId="{730FC76B-9DC9-4D06-9733-242EB0080C3A}" type="presOf" srcId="{63B34388-C5B4-44DB-A91E-598F12E7D2E5}" destId="{F85AF63E-DBC3-42C8-AEF8-1B03891B5C37}" srcOrd="1" destOrd="0" presId="urn:microsoft.com/office/officeart/2005/8/layout/orgChart1"/>
    <dgm:cxn modelId="{2A0DC84D-B3EA-4B56-878B-B916437AC382}" type="presOf" srcId="{ADE9849A-461E-46A7-BF7B-5C58F8BA4EE1}" destId="{B00A40FA-9364-4A89-BE29-44CDB15E4572}" srcOrd="0" destOrd="0" presId="urn:microsoft.com/office/officeart/2005/8/layout/orgChart1"/>
    <dgm:cxn modelId="{5A3A8A76-359B-43F4-ADA2-379D3EF7C5FC}" type="presOf" srcId="{5752A747-2FA3-4806-9638-4B5BCD77528A}" destId="{72EFF7B3-F74E-494D-8911-CAA700365319}" srcOrd="1" destOrd="0" presId="urn:microsoft.com/office/officeart/2005/8/layout/orgChart1"/>
    <dgm:cxn modelId="{3A715A59-CEF5-4F5A-86B3-B71074048850}" type="presOf" srcId="{63B34388-C5B4-44DB-A91E-598F12E7D2E5}" destId="{986C6477-8A28-4BA0-9B35-B5435B97A81B}" srcOrd="0" destOrd="0" presId="urn:microsoft.com/office/officeart/2005/8/layout/orgChart1"/>
    <dgm:cxn modelId="{D5BF7C7A-3B93-495D-A171-1D909ECE1F9D}" type="presOf" srcId="{5196F5DC-0D85-409F-9C78-BE142E6FDB96}" destId="{5ABFB3A5-A65F-4C79-93D7-8A6352720466}" srcOrd="1" destOrd="0" presId="urn:microsoft.com/office/officeart/2005/8/layout/orgChart1"/>
    <dgm:cxn modelId="{BC9DC07A-5BBD-4732-9BB5-00136B76E823}" type="presOf" srcId="{1DEF0CF7-9BE4-4BA9-BF72-299AB12EBA30}" destId="{29B74C6E-4E4D-44A7-BA0F-3446172C7F85}" srcOrd="1" destOrd="0" presId="urn:microsoft.com/office/officeart/2005/8/layout/orgChart1"/>
    <dgm:cxn modelId="{C29DC57C-CF10-432F-9616-D5F368FBF71A}" srcId="{91EB00BA-D9ED-4010-B3EB-57E5FEA3A920}" destId="{AA90227C-4516-4FB2-9877-CA694CF5F291}" srcOrd="0" destOrd="0" parTransId="{CD2FBB54-19DD-4EC7-B991-930CB9FFAE86}" sibTransId="{FE3F6C25-6862-48EE-B583-763BDFB6741E}"/>
    <dgm:cxn modelId="{0F4D0785-9797-4EEF-A618-5D0EF7410CDA}" srcId="{1DEF0CF7-9BE4-4BA9-BF72-299AB12EBA30}" destId="{8020D8EF-F928-4F31-A1C3-FCBCFBC2C1B1}" srcOrd="0" destOrd="0" parTransId="{2669ED32-C782-4D3E-9BBC-0AE8D0DE4C98}" sibTransId="{BEF475FF-9829-4139-A1C1-F477EB60A4C0}"/>
    <dgm:cxn modelId="{121C898C-CC4B-4D42-82D5-CF13F5D0DADA}" srcId="{AA90227C-4516-4FB2-9877-CA694CF5F291}" destId="{5752A747-2FA3-4806-9638-4B5BCD77528A}" srcOrd="0" destOrd="0" parTransId="{9395108B-B106-4A8C-9AC8-11085D69C69E}" sibTransId="{58FC961E-48E3-44BE-8B01-18E8B234593E}"/>
    <dgm:cxn modelId="{79DC91A2-A6E5-45AA-803D-A57C61849C6F}" type="presOf" srcId="{9395108B-B106-4A8C-9AC8-11085D69C69E}" destId="{A8D29780-9951-4BB5-AD1D-A487B37508B2}" srcOrd="0" destOrd="0" presId="urn:microsoft.com/office/officeart/2005/8/layout/orgChart1"/>
    <dgm:cxn modelId="{86FD74A5-7826-44F3-A668-754845D79134}" type="presOf" srcId="{AA90227C-4516-4FB2-9877-CA694CF5F291}" destId="{4CA29D1F-64E3-4CC5-8F64-EBB6EF71B7E3}" srcOrd="1" destOrd="0" presId="urn:microsoft.com/office/officeart/2005/8/layout/orgChart1"/>
    <dgm:cxn modelId="{92F1A2A7-1402-408E-96DC-E83FC8A5A4DE}" type="presOf" srcId="{5752A747-2FA3-4806-9638-4B5BCD77528A}" destId="{753EB394-BA3A-4559-89EA-DBE60F06F7F5}" srcOrd="0" destOrd="0" presId="urn:microsoft.com/office/officeart/2005/8/layout/orgChart1"/>
    <dgm:cxn modelId="{CF57E7B4-5B45-49F6-B435-1FBBEDE7F9DA}" type="presOf" srcId="{2669ED32-C782-4D3E-9BBC-0AE8D0DE4C98}" destId="{610C0B3C-558E-4C8A-9A1F-27CE40548436}" srcOrd="0" destOrd="0" presId="urn:microsoft.com/office/officeart/2005/8/layout/orgChart1"/>
    <dgm:cxn modelId="{44E7A3C5-8C8D-46F2-AD6F-E3C1892E4C74}" type="presOf" srcId="{8020D8EF-F928-4F31-A1C3-FCBCFBC2C1B1}" destId="{9C19F154-6855-440D-B24A-0F5472B46A00}" srcOrd="1" destOrd="0" presId="urn:microsoft.com/office/officeart/2005/8/layout/orgChart1"/>
    <dgm:cxn modelId="{000D63CB-4B10-4AC9-AA1A-822093761BBC}" type="presOf" srcId="{8020D8EF-F928-4F31-A1C3-FCBCFBC2C1B1}" destId="{567A54FB-2BFF-4277-82A5-7B9FC01191CB}" srcOrd="0" destOrd="0" presId="urn:microsoft.com/office/officeart/2005/8/layout/orgChart1"/>
    <dgm:cxn modelId="{3C0D50D4-DCA0-4618-9EBF-25DF69AEED38}" srcId="{1DEF0CF7-9BE4-4BA9-BF72-299AB12EBA30}" destId="{5196F5DC-0D85-409F-9C78-BE142E6FDB96}" srcOrd="1" destOrd="0" parTransId="{D6CAFA89-CD66-4CD8-BDBC-3AFED3D82244}" sibTransId="{977DDD00-DF31-4A42-A05A-F471350B3B4D}"/>
    <dgm:cxn modelId="{AFAC15E5-D283-455E-A807-217C63B17CDD}" type="presOf" srcId="{91EB00BA-D9ED-4010-B3EB-57E5FEA3A920}" destId="{EFEF8CC2-52BE-4F99-8E8A-83072737B843}" srcOrd="0" destOrd="0" presId="urn:microsoft.com/office/officeart/2005/8/layout/orgChart1"/>
    <dgm:cxn modelId="{DAC37AFF-60DD-411E-AF4A-42FF9E5E344F}" type="presOf" srcId="{1EDCCB95-C6A0-454D-8629-C4FB2D4CA550}" destId="{60D31163-FF40-40A9-9F2C-2F7557E63059}" srcOrd="0" destOrd="0" presId="urn:microsoft.com/office/officeart/2005/8/layout/orgChart1"/>
    <dgm:cxn modelId="{3DF53B23-C852-4DC1-A0D2-D12D7FC8853A}" type="presParOf" srcId="{EFEF8CC2-52BE-4F99-8E8A-83072737B843}" destId="{BEDFDE7A-675F-4F6E-B584-BD711CC98978}" srcOrd="0" destOrd="0" presId="urn:microsoft.com/office/officeart/2005/8/layout/orgChart1"/>
    <dgm:cxn modelId="{C469B4EC-81B7-4D6A-95ED-184D7376AECD}" type="presParOf" srcId="{BEDFDE7A-675F-4F6E-B584-BD711CC98978}" destId="{FBFF36B5-56E5-4C22-B2A7-064934C3EF03}" srcOrd="0" destOrd="0" presId="urn:microsoft.com/office/officeart/2005/8/layout/orgChart1"/>
    <dgm:cxn modelId="{7C5F7CD2-1AE8-43CF-9408-BA48C996E477}" type="presParOf" srcId="{FBFF36B5-56E5-4C22-B2A7-064934C3EF03}" destId="{C97ADBCA-8639-4716-A9FA-ECBA48269C0A}" srcOrd="0" destOrd="0" presId="urn:microsoft.com/office/officeart/2005/8/layout/orgChart1"/>
    <dgm:cxn modelId="{B5B88758-E05E-4641-8A37-899B11E00CA5}" type="presParOf" srcId="{FBFF36B5-56E5-4C22-B2A7-064934C3EF03}" destId="{4CA29D1F-64E3-4CC5-8F64-EBB6EF71B7E3}" srcOrd="1" destOrd="0" presId="urn:microsoft.com/office/officeart/2005/8/layout/orgChart1"/>
    <dgm:cxn modelId="{A0291717-9404-47BE-910E-3C25D20660A8}" type="presParOf" srcId="{BEDFDE7A-675F-4F6E-B584-BD711CC98978}" destId="{61E96699-3484-4576-85F3-368679366E58}" srcOrd="1" destOrd="0" presId="urn:microsoft.com/office/officeart/2005/8/layout/orgChart1"/>
    <dgm:cxn modelId="{AEBB7D7E-0E26-4CDC-B77D-58C015FDBFCA}" type="presParOf" srcId="{61E96699-3484-4576-85F3-368679366E58}" destId="{A8D29780-9951-4BB5-AD1D-A487B37508B2}" srcOrd="0" destOrd="0" presId="urn:microsoft.com/office/officeart/2005/8/layout/orgChart1"/>
    <dgm:cxn modelId="{2BD43A5B-BE5F-477D-824A-7719AEDC90B4}" type="presParOf" srcId="{61E96699-3484-4576-85F3-368679366E58}" destId="{C50B8E5B-F8F5-475D-BAA9-5B273BA11B67}" srcOrd="1" destOrd="0" presId="urn:microsoft.com/office/officeart/2005/8/layout/orgChart1"/>
    <dgm:cxn modelId="{9BFE1A88-9103-4C2C-9FFD-8A5F12FE2E30}" type="presParOf" srcId="{C50B8E5B-F8F5-475D-BAA9-5B273BA11B67}" destId="{8F9F38A5-B043-48A4-86EF-0041F63AB74B}" srcOrd="0" destOrd="0" presId="urn:microsoft.com/office/officeart/2005/8/layout/orgChart1"/>
    <dgm:cxn modelId="{5B8BD07E-B364-4E6A-843B-28785130BD01}" type="presParOf" srcId="{8F9F38A5-B043-48A4-86EF-0041F63AB74B}" destId="{753EB394-BA3A-4559-89EA-DBE60F06F7F5}" srcOrd="0" destOrd="0" presId="urn:microsoft.com/office/officeart/2005/8/layout/orgChart1"/>
    <dgm:cxn modelId="{09BB5998-1C19-457B-A895-43711FAE6508}" type="presParOf" srcId="{8F9F38A5-B043-48A4-86EF-0041F63AB74B}" destId="{72EFF7B3-F74E-494D-8911-CAA700365319}" srcOrd="1" destOrd="0" presId="urn:microsoft.com/office/officeart/2005/8/layout/orgChart1"/>
    <dgm:cxn modelId="{A5A09754-2AE6-44E3-9803-F9C8FDDBB256}" type="presParOf" srcId="{C50B8E5B-F8F5-475D-BAA9-5B273BA11B67}" destId="{2ECFA1C2-9337-4C5F-ADB2-8298279464A3}" srcOrd="1" destOrd="0" presId="urn:microsoft.com/office/officeart/2005/8/layout/orgChart1"/>
    <dgm:cxn modelId="{D44B2834-25FA-4840-BC74-3AE778384883}" type="presParOf" srcId="{C50B8E5B-F8F5-475D-BAA9-5B273BA11B67}" destId="{54CD3084-18F2-4E56-B971-9315256421F7}" srcOrd="2" destOrd="0" presId="urn:microsoft.com/office/officeart/2005/8/layout/orgChart1"/>
    <dgm:cxn modelId="{A0BC2EAB-D566-4FCC-BB46-42AC78AEF116}" type="presParOf" srcId="{61E96699-3484-4576-85F3-368679366E58}" destId="{60D31163-FF40-40A9-9F2C-2F7557E63059}" srcOrd="2" destOrd="0" presId="urn:microsoft.com/office/officeart/2005/8/layout/orgChart1"/>
    <dgm:cxn modelId="{088E9604-D25B-43F3-89BC-636F1758F141}" type="presParOf" srcId="{61E96699-3484-4576-85F3-368679366E58}" destId="{874855E8-9A73-4494-8109-2F2977148347}" srcOrd="3" destOrd="0" presId="urn:microsoft.com/office/officeart/2005/8/layout/orgChart1"/>
    <dgm:cxn modelId="{98D5E92F-B176-4384-9A04-BAE5B9E9B62B}" type="presParOf" srcId="{874855E8-9A73-4494-8109-2F2977148347}" destId="{7DB3AB8F-905D-4381-AD6A-A8BD5D632E68}" srcOrd="0" destOrd="0" presId="urn:microsoft.com/office/officeart/2005/8/layout/orgChart1"/>
    <dgm:cxn modelId="{DA3704F7-0DC2-41D5-BFAF-94D577E0EDB5}" type="presParOf" srcId="{7DB3AB8F-905D-4381-AD6A-A8BD5D632E68}" destId="{0CB7F68B-728C-4258-B7FF-BC0193231B69}" srcOrd="0" destOrd="0" presId="urn:microsoft.com/office/officeart/2005/8/layout/orgChart1"/>
    <dgm:cxn modelId="{954B7961-5563-47F6-945E-C78B421F2D58}" type="presParOf" srcId="{7DB3AB8F-905D-4381-AD6A-A8BD5D632E68}" destId="{29B74C6E-4E4D-44A7-BA0F-3446172C7F85}" srcOrd="1" destOrd="0" presId="urn:microsoft.com/office/officeart/2005/8/layout/orgChart1"/>
    <dgm:cxn modelId="{C25D64D2-22F5-46EB-B609-E8F3816C4C6C}" type="presParOf" srcId="{874855E8-9A73-4494-8109-2F2977148347}" destId="{261C7ED8-FBF1-450B-8ED5-E5008E087E51}" srcOrd="1" destOrd="0" presId="urn:microsoft.com/office/officeart/2005/8/layout/orgChart1"/>
    <dgm:cxn modelId="{BA62C948-49CE-4AA2-9992-6846B557F780}" type="presParOf" srcId="{261C7ED8-FBF1-450B-8ED5-E5008E087E51}" destId="{610C0B3C-558E-4C8A-9A1F-27CE40548436}" srcOrd="0" destOrd="0" presId="urn:microsoft.com/office/officeart/2005/8/layout/orgChart1"/>
    <dgm:cxn modelId="{2868F0D2-4086-4FF5-AA30-ABEAB4C595EA}" type="presParOf" srcId="{261C7ED8-FBF1-450B-8ED5-E5008E087E51}" destId="{BFB941B4-CF6A-4B62-9FA3-03D662E4152D}" srcOrd="1" destOrd="0" presId="urn:microsoft.com/office/officeart/2005/8/layout/orgChart1"/>
    <dgm:cxn modelId="{B713BDBE-4AB6-412A-A85A-6CFCD36C822E}" type="presParOf" srcId="{BFB941B4-CF6A-4B62-9FA3-03D662E4152D}" destId="{502D92E0-B944-4019-BFEF-541FB3D2A3DB}" srcOrd="0" destOrd="0" presId="urn:microsoft.com/office/officeart/2005/8/layout/orgChart1"/>
    <dgm:cxn modelId="{8DE2ED5A-9600-4D09-A9E7-D0F593F09CF4}" type="presParOf" srcId="{502D92E0-B944-4019-BFEF-541FB3D2A3DB}" destId="{567A54FB-2BFF-4277-82A5-7B9FC01191CB}" srcOrd="0" destOrd="0" presId="urn:microsoft.com/office/officeart/2005/8/layout/orgChart1"/>
    <dgm:cxn modelId="{6594428C-4CE4-400C-B2C2-BC535B9A4B19}" type="presParOf" srcId="{502D92E0-B944-4019-BFEF-541FB3D2A3DB}" destId="{9C19F154-6855-440D-B24A-0F5472B46A00}" srcOrd="1" destOrd="0" presId="urn:microsoft.com/office/officeart/2005/8/layout/orgChart1"/>
    <dgm:cxn modelId="{B4F98424-A40E-42DB-A15C-097ED5E41CC8}" type="presParOf" srcId="{BFB941B4-CF6A-4B62-9FA3-03D662E4152D}" destId="{BBE8537D-1E4C-470B-A110-8170B4756DB8}" srcOrd="1" destOrd="0" presId="urn:microsoft.com/office/officeart/2005/8/layout/orgChart1"/>
    <dgm:cxn modelId="{853291B2-392D-48FE-A90C-0F6F3F2C8EB4}" type="presParOf" srcId="{BFB941B4-CF6A-4B62-9FA3-03D662E4152D}" destId="{9A2376A0-1894-4A71-9B74-158FF35F87A9}" srcOrd="2" destOrd="0" presId="urn:microsoft.com/office/officeart/2005/8/layout/orgChart1"/>
    <dgm:cxn modelId="{26E724BA-A5C7-4B0F-99B9-77D281734AE3}" type="presParOf" srcId="{261C7ED8-FBF1-450B-8ED5-E5008E087E51}" destId="{842E0609-1D7F-4C01-864E-B178030C1F6C}" srcOrd="2" destOrd="0" presId="urn:microsoft.com/office/officeart/2005/8/layout/orgChart1"/>
    <dgm:cxn modelId="{40164192-8743-4103-8142-A3C3C5D24189}" type="presParOf" srcId="{261C7ED8-FBF1-450B-8ED5-E5008E087E51}" destId="{BA6D8B80-91EA-4801-96A0-0343819B6992}" srcOrd="3" destOrd="0" presId="urn:microsoft.com/office/officeart/2005/8/layout/orgChart1"/>
    <dgm:cxn modelId="{7E6E5D59-598D-4680-89CB-62A5B06523C4}" type="presParOf" srcId="{BA6D8B80-91EA-4801-96A0-0343819B6992}" destId="{A6E187EC-0842-46D9-ADBA-B5A4CA37A25E}" srcOrd="0" destOrd="0" presId="urn:microsoft.com/office/officeart/2005/8/layout/orgChart1"/>
    <dgm:cxn modelId="{5AF584C5-17D0-4227-94BA-338058CD23EF}" type="presParOf" srcId="{A6E187EC-0842-46D9-ADBA-B5A4CA37A25E}" destId="{6E562585-879B-4ABF-8750-12CEEFB6C998}" srcOrd="0" destOrd="0" presId="urn:microsoft.com/office/officeart/2005/8/layout/orgChart1"/>
    <dgm:cxn modelId="{BE88343E-FB6C-4A20-91B7-EA68AF30236D}" type="presParOf" srcId="{A6E187EC-0842-46D9-ADBA-B5A4CA37A25E}" destId="{5ABFB3A5-A65F-4C79-93D7-8A6352720466}" srcOrd="1" destOrd="0" presId="urn:microsoft.com/office/officeart/2005/8/layout/orgChart1"/>
    <dgm:cxn modelId="{A59AC4F7-9937-474E-BE88-62D1F1567837}" type="presParOf" srcId="{BA6D8B80-91EA-4801-96A0-0343819B6992}" destId="{6053A7A9-0D91-46A2-BC65-B950C1CAF2FB}" srcOrd="1" destOrd="0" presId="urn:microsoft.com/office/officeart/2005/8/layout/orgChart1"/>
    <dgm:cxn modelId="{F2B08ED8-3204-4A25-85E4-CB39EFE7C56F}" type="presParOf" srcId="{6053A7A9-0D91-46A2-BC65-B950C1CAF2FB}" destId="{0B944496-2799-4F25-B586-B352E7BC8C54}" srcOrd="0" destOrd="0" presId="urn:microsoft.com/office/officeart/2005/8/layout/orgChart1"/>
    <dgm:cxn modelId="{612E79A8-811D-4690-9523-AFE25B5203A5}" type="presParOf" srcId="{6053A7A9-0D91-46A2-BC65-B950C1CAF2FB}" destId="{F1960885-89E0-4D92-AAAF-B805F96103F6}" srcOrd="1" destOrd="0" presId="urn:microsoft.com/office/officeart/2005/8/layout/orgChart1"/>
    <dgm:cxn modelId="{491898E4-66AA-4ABE-A615-1252B13883FE}" type="presParOf" srcId="{F1960885-89E0-4D92-AAAF-B805F96103F6}" destId="{83C7A28F-3B3A-4733-B134-C5D802C7BEE4}" srcOrd="0" destOrd="0" presId="urn:microsoft.com/office/officeart/2005/8/layout/orgChart1"/>
    <dgm:cxn modelId="{9E72BAF2-389B-4BC8-B299-F5C07E05C4AD}" type="presParOf" srcId="{83C7A28F-3B3A-4733-B134-C5D802C7BEE4}" destId="{986C6477-8A28-4BA0-9B35-B5435B97A81B}" srcOrd="0" destOrd="0" presId="urn:microsoft.com/office/officeart/2005/8/layout/orgChart1"/>
    <dgm:cxn modelId="{38665EBD-041D-42BE-B5B0-E17C36936EA4}" type="presParOf" srcId="{83C7A28F-3B3A-4733-B134-C5D802C7BEE4}" destId="{F85AF63E-DBC3-42C8-AEF8-1B03891B5C37}" srcOrd="1" destOrd="0" presId="urn:microsoft.com/office/officeart/2005/8/layout/orgChart1"/>
    <dgm:cxn modelId="{9CA14575-1708-4D2F-8309-98CAC5237030}" type="presParOf" srcId="{F1960885-89E0-4D92-AAAF-B805F96103F6}" destId="{DDC8E20B-E505-4ACC-A1DE-F7317189D672}" srcOrd="1" destOrd="0" presId="urn:microsoft.com/office/officeart/2005/8/layout/orgChart1"/>
    <dgm:cxn modelId="{C7BDAE31-30E3-4CD1-BD19-EEAEC643F09B}" type="presParOf" srcId="{F1960885-89E0-4D92-AAAF-B805F96103F6}" destId="{31DBB8FF-228B-4E1C-A1D3-CCACA5F8D64A}" srcOrd="2" destOrd="0" presId="urn:microsoft.com/office/officeart/2005/8/layout/orgChart1"/>
    <dgm:cxn modelId="{3BC36EBE-E767-4681-AFDB-64382B04ED7C}" type="presParOf" srcId="{BA6D8B80-91EA-4801-96A0-0343819B6992}" destId="{90605911-43F9-4347-8218-39E0932B43D1}" srcOrd="2" destOrd="0" presId="urn:microsoft.com/office/officeart/2005/8/layout/orgChart1"/>
    <dgm:cxn modelId="{D9C615A9-A67E-4199-B0AF-034F78207E93}" type="presParOf" srcId="{90605911-43F9-4347-8218-39E0932B43D1}" destId="{B00A40FA-9364-4A89-BE29-44CDB15E4572}" srcOrd="0" destOrd="0" presId="urn:microsoft.com/office/officeart/2005/8/layout/orgChart1"/>
    <dgm:cxn modelId="{DABD3BE6-CDAA-42B3-BBD8-B1E070D2CC75}" type="presParOf" srcId="{90605911-43F9-4347-8218-39E0932B43D1}" destId="{567EB47C-DD23-4DB6-9A11-25D66EECDEE5}" srcOrd="1" destOrd="0" presId="urn:microsoft.com/office/officeart/2005/8/layout/orgChart1"/>
    <dgm:cxn modelId="{A1DD5AF2-1F4C-4895-8EBF-44586A83EFD7}" type="presParOf" srcId="{567EB47C-DD23-4DB6-9A11-25D66EECDEE5}" destId="{B9581B94-50D4-4DCF-92C5-2BB1C77CC9BB}" srcOrd="0" destOrd="0" presId="urn:microsoft.com/office/officeart/2005/8/layout/orgChart1"/>
    <dgm:cxn modelId="{D220A627-C465-412A-9E96-DD7FF17B9073}" type="presParOf" srcId="{B9581B94-50D4-4DCF-92C5-2BB1C77CC9BB}" destId="{ED056435-FB24-40E8-BC22-FC0D510793DB}" srcOrd="0" destOrd="0" presId="urn:microsoft.com/office/officeart/2005/8/layout/orgChart1"/>
    <dgm:cxn modelId="{AF135E23-7003-4BC1-9C1A-FD648BF66DB1}" type="presParOf" srcId="{B9581B94-50D4-4DCF-92C5-2BB1C77CC9BB}" destId="{E5FE162A-2176-4273-96F7-1EBD40AA9816}" srcOrd="1" destOrd="0" presId="urn:microsoft.com/office/officeart/2005/8/layout/orgChart1"/>
    <dgm:cxn modelId="{1FE1729C-8AB9-45B0-9FB0-53F074851608}" type="presParOf" srcId="{567EB47C-DD23-4DB6-9A11-25D66EECDEE5}" destId="{412308A7-F565-4322-9A81-3022CC4EEF90}" srcOrd="1" destOrd="0" presId="urn:microsoft.com/office/officeart/2005/8/layout/orgChart1"/>
    <dgm:cxn modelId="{9C99988E-5E29-438D-9D63-E4069A2E979F}" type="presParOf" srcId="{567EB47C-DD23-4DB6-9A11-25D66EECDEE5}" destId="{CA27C07F-4F59-4B91-958E-49BD85126684}" srcOrd="2" destOrd="0" presId="urn:microsoft.com/office/officeart/2005/8/layout/orgChart1"/>
    <dgm:cxn modelId="{E92D6ED4-AAA7-4B78-B30C-60626BAD6CEC}" type="presParOf" srcId="{874855E8-9A73-4494-8109-2F2977148347}" destId="{8DED19CE-E2D7-4603-B832-8243724B2C05}" srcOrd="2" destOrd="0" presId="urn:microsoft.com/office/officeart/2005/8/layout/orgChart1"/>
    <dgm:cxn modelId="{D66965BB-DD7E-45AE-8DB6-0237F46C7776}" type="presParOf" srcId="{BEDFDE7A-675F-4F6E-B584-BD711CC98978}" destId="{52F455F8-71F0-44E8-AA67-CE1F24ACF84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0A40FA-9364-4A89-BE29-44CDB15E4572}">
      <dsp:nvSpPr>
        <dsp:cNvPr id="0" name=""/>
        <dsp:cNvSpPr/>
      </dsp:nvSpPr>
      <dsp:spPr>
        <a:xfrm>
          <a:off x="3229732" y="2504847"/>
          <a:ext cx="218781" cy="600115"/>
        </a:xfrm>
        <a:custGeom>
          <a:avLst/>
          <a:gdLst/>
          <a:ahLst/>
          <a:cxnLst/>
          <a:rect l="0" t="0" r="0" b="0"/>
          <a:pathLst>
            <a:path>
              <a:moveTo>
                <a:pt x="218781" y="0"/>
              </a:moveTo>
              <a:lnTo>
                <a:pt x="218781" y="600115"/>
              </a:lnTo>
              <a:lnTo>
                <a:pt x="0" y="60011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944496-2799-4F25-B586-B352E7BC8C54}">
      <dsp:nvSpPr>
        <dsp:cNvPr id="0" name=""/>
        <dsp:cNvSpPr/>
      </dsp:nvSpPr>
      <dsp:spPr>
        <a:xfrm>
          <a:off x="3448513" y="2504847"/>
          <a:ext cx="424050" cy="6024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2463"/>
              </a:lnTo>
              <a:lnTo>
                <a:pt x="424050" y="602463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2E0609-1D7F-4C01-864E-B178030C1F6C}">
      <dsp:nvSpPr>
        <dsp:cNvPr id="0" name=""/>
        <dsp:cNvSpPr/>
      </dsp:nvSpPr>
      <dsp:spPr>
        <a:xfrm>
          <a:off x="2659231" y="1578582"/>
          <a:ext cx="789282" cy="2739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982"/>
              </a:lnTo>
              <a:lnTo>
                <a:pt x="789282" y="136982"/>
              </a:lnTo>
              <a:lnTo>
                <a:pt x="789282" y="27396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0C0B3C-558E-4C8A-9A1F-27CE40548436}">
      <dsp:nvSpPr>
        <dsp:cNvPr id="0" name=""/>
        <dsp:cNvSpPr/>
      </dsp:nvSpPr>
      <dsp:spPr>
        <a:xfrm>
          <a:off x="1733389" y="1578582"/>
          <a:ext cx="925841" cy="273965"/>
        </a:xfrm>
        <a:custGeom>
          <a:avLst/>
          <a:gdLst/>
          <a:ahLst/>
          <a:cxnLst/>
          <a:rect l="0" t="0" r="0" b="0"/>
          <a:pathLst>
            <a:path>
              <a:moveTo>
                <a:pt x="925841" y="0"/>
              </a:moveTo>
              <a:lnTo>
                <a:pt x="925841" y="136982"/>
              </a:lnTo>
              <a:lnTo>
                <a:pt x="0" y="136982"/>
              </a:lnTo>
              <a:lnTo>
                <a:pt x="0" y="27396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D31163-FF40-40A9-9F2C-2F7557E63059}">
      <dsp:nvSpPr>
        <dsp:cNvPr id="0" name=""/>
        <dsp:cNvSpPr/>
      </dsp:nvSpPr>
      <dsp:spPr>
        <a:xfrm>
          <a:off x="1869948" y="652317"/>
          <a:ext cx="789282" cy="2739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6982"/>
              </a:lnTo>
              <a:lnTo>
                <a:pt x="789282" y="136982"/>
              </a:lnTo>
              <a:lnTo>
                <a:pt x="789282" y="273965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D29780-9951-4BB5-AD1D-A487B37508B2}">
      <dsp:nvSpPr>
        <dsp:cNvPr id="0" name=""/>
        <dsp:cNvSpPr/>
      </dsp:nvSpPr>
      <dsp:spPr>
        <a:xfrm>
          <a:off x="1080666" y="652317"/>
          <a:ext cx="789282" cy="273965"/>
        </a:xfrm>
        <a:custGeom>
          <a:avLst/>
          <a:gdLst/>
          <a:ahLst/>
          <a:cxnLst/>
          <a:rect l="0" t="0" r="0" b="0"/>
          <a:pathLst>
            <a:path>
              <a:moveTo>
                <a:pt x="789282" y="0"/>
              </a:moveTo>
              <a:lnTo>
                <a:pt x="789282" y="136982"/>
              </a:lnTo>
              <a:lnTo>
                <a:pt x="0" y="136982"/>
              </a:lnTo>
              <a:lnTo>
                <a:pt x="0" y="273965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7ADBCA-8639-4716-A9FA-ECBA48269C0A}">
      <dsp:nvSpPr>
        <dsp:cNvPr id="0" name=""/>
        <dsp:cNvSpPr/>
      </dsp:nvSpPr>
      <dsp:spPr>
        <a:xfrm>
          <a:off x="1217649" y="17"/>
          <a:ext cx="1304599" cy="6522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Initial state</a:t>
          </a:r>
          <a:endParaRPr lang="en-GB" sz="1900" kern="1200" dirty="0"/>
        </a:p>
      </dsp:txBody>
      <dsp:txXfrm>
        <a:off x="1217649" y="17"/>
        <a:ext cx="1304599" cy="652299"/>
      </dsp:txXfrm>
    </dsp:sp>
    <dsp:sp modelId="{753EB394-BA3A-4559-89EA-DBE60F06F7F5}">
      <dsp:nvSpPr>
        <dsp:cNvPr id="0" name=""/>
        <dsp:cNvSpPr/>
      </dsp:nvSpPr>
      <dsp:spPr>
        <a:xfrm>
          <a:off x="428366" y="926282"/>
          <a:ext cx="1304599" cy="6522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Forward</a:t>
          </a:r>
          <a:endParaRPr lang="en-GB" sz="1900" kern="1200" dirty="0"/>
        </a:p>
      </dsp:txBody>
      <dsp:txXfrm>
        <a:off x="428366" y="926282"/>
        <a:ext cx="1304599" cy="652299"/>
      </dsp:txXfrm>
    </dsp:sp>
    <dsp:sp modelId="{0CB7F68B-728C-4258-B7FF-BC0193231B69}">
      <dsp:nvSpPr>
        <dsp:cNvPr id="0" name=""/>
        <dsp:cNvSpPr/>
      </dsp:nvSpPr>
      <dsp:spPr>
        <a:xfrm>
          <a:off x="2006931" y="926282"/>
          <a:ext cx="1304599" cy="6522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Servo rotates left</a:t>
          </a:r>
        </a:p>
      </dsp:txBody>
      <dsp:txXfrm>
        <a:off x="2006931" y="926282"/>
        <a:ext cx="1304599" cy="652299"/>
      </dsp:txXfrm>
    </dsp:sp>
    <dsp:sp modelId="{567A54FB-2BFF-4277-82A5-7B9FC01191CB}">
      <dsp:nvSpPr>
        <dsp:cNvPr id="0" name=""/>
        <dsp:cNvSpPr/>
      </dsp:nvSpPr>
      <dsp:spPr>
        <a:xfrm>
          <a:off x="1081090" y="1852548"/>
          <a:ext cx="1304599" cy="6522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Turn left</a:t>
          </a:r>
          <a:endParaRPr lang="en-GB" sz="1900" kern="1200" dirty="0"/>
        </a:p>
      </dsp:txBody>
      <dsp:txXfrm>
        <a:off x="1081090" y="1852548"/>
        <a:ext cx="1304599" cy="652299"/>
      </dsp:txXfrm>
    </dsp:sp>
    <dsp:sp modelId="{6E562585-879B-4ABF-8750-12CEEFB6C998}">
      <dsp:nvSpPr>
        <dsp:cNvPr id="0" name=""/>
        <dsp:cNvSpPr/>
      </dsp:nvSpPr>
      <dsp:spPr>
        <a:xfrm>
          <a:off x="2659655" y="1852548"/>
          <a:ext cx="1577716" cy="6522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Servo Rotates Right</a:t>
          </a:r>
          <a:endParaRPr lang="en-GB" sz="1900" kern="1200" dirty="0"/>
        </a:p>
      </dsp:txBody>
      <dsp:txXfrm>
        <a:off x="2659655" y="1852548"/>
        <a:ext cx="1577716" cy="652299"/>
      </dsp:txXfrm>
    </dsp:sp>
    <dsp:sp modelId="{986C6477-8A28-4BA0-9B35-B5435B97A81B}">
      <dsp:nvSpPr>
        <dsp:cNvPr id="0" name=""/>
        <dsp:cNvSpPr/>
      </dsp:nvSpPr>
      <dsp:spPr>
        <a:xfrm>
          <a:off x="3872563" y="2781161"/>
          <a:ext cx="1304599" cy="6522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Move Backward</a:t>
          </a:r>
          <a:endParaRPr lang="en-GB" sz="1900" kern="1200" dirty="0"/>
        </a:p>
      </dsp:txBody>
      <dsp:txXfrm>
        <a:off x="3872563" y="2781161"/>
        <a:ext cx="1304599" cy="652299"/>
      </dsp:txXfrm>
    </dsp:sp>
    <dsp:sp modelId="{ED056435-FB24-40E8-BC22-FC0D510793DB}">
      <dsp:nvSpPr>
        <dsp:cNvPr id="0" name=""/>
        <dsp:cNvSpPr/>
      </dsp:nvSpPr>
      <dsp:spPr>
        <a:xfrm>
          <a:off x="1925133" y="2778813"/>
          <a:ext cx="1304599" cy="6522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Turn Right</a:t>
          </a:r>
          <a:endParaRPr lang="en-GB" sz="1900" kern="1200" dirty="0"/>
        </a:p>
      </dsp:txBody>
      <dsp:txXfrm>
        <a:off x="1925133" y="2778813"/>
        <a:ext cx="1304599" cy="6522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73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744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67479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27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566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6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215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352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436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156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44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423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24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2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904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925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B78D0-E3E4-4774-B617-0860F58CF8A3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EC409DB-1ED4-44B3-9894-C95E0EC25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92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1849054"/>
            <a:ext cx="7766936" cy="1646302"/>
          </a:xfrm>
        </p:spPr>
        <p:txBody>
          <a:bodyPr/>
          <a:lstStyle/>
          <a:p>
            <a:pPr algn="ctr"/>
            <a:r>
              <a:rPr lang="en-US" sz="60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Autonomous Car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23124"/>
            <a:ext cx="7766936" cy="1809640"/>
          </a:xfrm>
        </p:spPr>
        <p:txBody>
          <a:bodyPr>
            <a:no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Made By:</a:t>
            </a:r>
          </a:p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Omar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Abdelzaher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Agina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Loujayne Ashraf Khalil</a:t>
            </a:r>
          </a:p>
        </p:txBody>
      </p:sp>
    </p:spTree>
    <p:extLst>
      <p:ext uri="{BB962C8B-B14F-4D97-AF65-F5344CB8AC3E}">
        <p14:creationId xmlns:p14="http://schemas.microsoft.com/office/powerpoint/2010/main" val="13699391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106DB-F8C7-43AA-876B-360EDAC55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32" y="476380"/>
            <a:ext cx="8596668" cy="1320800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Flow Chart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80F611A-C5FA-45AD-8592-021C5C54E8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4523529"/>
              </p:ext>
            </p:extLst>
          </p:nvPr>
        </p:nvGraphicFramePr>
        <p:xfrm>
          <a:off x="1508287" y="1184988"/>
          <a:ext cx="5418137" cy="43573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3A46CC99-C870-4CC4-BD60-1D13D9C55A0D}"/>
              </a:ext>
            </a:extLst>
          </p:cNvPr>
          <p:cNvSpPr/>
          <p:nvPr/>
        </p:nvSpPr>
        <p:spPr>
          <a:xfrm>
            <a:off x="4217355" y="4973218"/>
            <a:ext cx="1315616" cy="681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Turn Right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3DB272-B8DE-46A2-BA54-CDAD20187506}"/>
              </a:ext>
            </a:extLst>
          </p:cNvPr>
          <p:cNvSpPr/>
          <p:nvPr/>
        </p:nvSpPr>
        <p:spPr>
          <a:xfrm>
            <a:off x="6668195" y="4987214"/>
            <a:ext cx="1315616" cy="681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Turn Left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457404E-A4F2-459A-90DD-5F90B372BCE2}"/>
              </a:ext>
            </a:extLst>
          </p:cNvPr>
          <p:cNvSpPr/>
          <p:nvPr/>
        </p:nvSpPr>
        <p:spPr>
          <a:xfrm>
            <a:off x="5405452" y="6108441"/>
            <a:ext cx="1424555" cy="6811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Return to Initial State</a:t>
            </a:r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44214A-7429-4411-9589-6A3EC574BA97}"/>
              </a:ext>
            </a:extLst>
          </p:cNvPr>
          <p:cNvCxnSpPr/>
          <p:nvPr/>
        </p:nvCxnSpPr>
        <p:spPr>
          <a:xfrm>
            <a:off x="6027575" y="4609323"/>
            <a:ext cx="0" cy="25192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2DCD46-49E8-45FE-A217-18E793841B21}"/>
              </a:ext>
            </a:extLst>
          </p:cNvPr>
          <p:cNvCxnSpPr/>
          <p:nvPr/>
        </p:nvCxnSpPr>
        <p:spPr>
          <a:xfrm>
            <a:off x="6027575" y="4861249"/>
            <a:ext cx="129695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15F8911-214B-4A47-A349-00A461CE19E9}"/>
              </a:ext>
            </a:extLst>
          </p:cNvPr>
          <p:cNvCxnSpPr/>
          <p:nvPr/>
        </p:nvCxnSpPr>
        <p:spPr>
          <a:xfrm flipH="1">
            <a:off x="4883020" y="4861249"/>
            <a:ext cx="114455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A0A63B6-228C-40E7-BB75-B82871539750}"/>
              </a:ext>
            </a:extLst>
          </p:cNvPr>
          <p:cNvCxnSpPr>
            <a:endCxn id="9" idx="0"/>
          </p:cNvCxnSpPr>
          <p:nvPr/>
        </p:nvCxnSpPr>
        <p:spPr>
          <a:xfrm flipH="1">
            <a:off x="4875163" y="4861249"/>
            <a:ext cx="7857" cy="11196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F38344-91FB-4026-BB55-8876187C426A}"/>
              </a:ext>
            </a:extLst>
          </p:cNvPr>
          <p:cNvCxnSpPr>
            <a:endCxn id="10" idx="0"/>
          </p:cNvCxnSpPr>
          <p:nvPr/>
        </p:nvCxnSpPr>
        <p:spPr>
          <a:xfrm>
            <a:off x="7324530" y="4861249"/>
            <a:ext cx="1473" cy="12596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893ED39-C7D2-4CF6-8C1A-24BA05ECFC0B}"/>
              </a:ext>
            </a:extLst>
          </p:cNvPr>
          <p:cNvCxnSpPr>
            <a:stCxn id="9" idx="2"/>
          </p:cNvCxnSpPr>
          <p:nvPr/>
        </p:nvCxnSpPr>
        <p:spPr>
          <a:xfrm>
            <a:off x="4875163" y="5654352"/>
            <a:ext cx="0" cy="18661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026D2C4-A552-4715-8101-9C76D74089CC}"/>
              </a:ext>
            </a:extLst>
          </p:cNvPr>
          <p:cNvCxnSpPr>
            <a:stCxn id="10" idx="2"/>
          </p:cNvCxnSpPr>
          <p:nvPr/>
        </p:nvCxnSpPr>
        <p:spPr>
          <a:xfrm flipH="1">
            <a:off x="7324530" y="5668348"/>
            <a:ext cx="1473" cy="18194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DE51BAD-D347-4593-BCD9-52F34DFC0269}"/>
              </a:ext>
            </a:extLst>
          </p:cNvPr>
          <p:cNvCxnSpPr/>
          <p:nvPr/>
        </p:nvCxnSpPr>
        <p:spPr>
          <a:xfrm flipH="1" flipV="1">
            <a:off x="4890878" y="5840964"/>
            <a:ext cx="2433652" cy="139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C266BBA-4979-4300-95A7-9E869628AC5A}"/>
              </a:ext>
            </a:extLst>
          </p:cNvPr>
          <p:cNvCxnSpPr>
            <a:stCxn id="11" idx="0"/>
          </p:cNvCxnSpPr>
          <p:nvPr/>
        </p:nvCxnSpPr>
        <p:spPr>
          <a:xfrm flipH="1" flipV="1">
            <a:off x="6111551" y="5850294"/>
            <a:ext cx="6179" cy="25814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FDB6A5D-647A-4E8F-8EC0-7F68BA04E033}"/>
              </a:ext>
            </a:extLst>
          </p:cNvPr>
          <p:cNvSpPr txBox="1"/>
          <p:nvPr/>
        </p:nvSpPr>
        <p:spPr>
          <a:xfrm>
            <a:off x="4217355" y="1797180"/>
            <a:ext cx="12057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Distance &lt;30</a:t>
            </a:r>
            <a:endParaRPr lang="en-GB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19DD490-6684-4EC6-8BC4-030BEB1C0B41}"/>
              </a:ext>
            </a:extLst>
          </p:cNvPr>
          <p:cNvSpPr txBox="1"/>
          <p:nvPr/>
        </p:nvSpPr>
        <p:spPr>
          <a:xfrm>
            <a:off x="1374628" y="1695580"/>
            <a:ext cx="12057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Distance &gt;30</a:t>
            </a:r>
            <a:endParaRPr lang="en-GB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AAFE8A8-35CD-4310-9394-07C3DECC34AB}"/>
              </a:ext>
            </a:extLst>
          </p:cNvPr>
          <p:cNvSpPr txBox="1"/>
          <p:nvPr/>
        </p:nvSpPr>
        <p:spPr>
          <a:xfrm>
            <a:off x="4930081" y="2709831"/>
            <a:ext cx="880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Obstacle</a:t>
            </a:r>
            <a:endParaRPr lang="en-GB" sz="1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0ADD32-6973-401A-B575-DD8CDDBB63AB}"/>
              </a:ext>
            </a:extLst>
          </p:cNvPr>
          <p:cNvSpPr txBox="1"/>
          <p:nvPr/>
        </p:nvSpPr>
        <p:spPr>
          <a:xfrm>
            <a:off x="2013405" y="2741586"/>
            <a:ext cx="1120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No obstacle</a:t>
            </a:r>
            <a:endParaRPr lang="en-GB" sz="14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574CE54-D0B4-477C-8541-D49DACF85E5D}"/>
              </a:ext>
            </a:extLst>
          </p:cNvPr>
          <p:cNvSpPr txBox="1"/>
          <p:nvPr/>
        </p:nvSpPr>
        <p:spPr>
          <a:xfrm>
            <a:off x="5787826" y="3686504"/>
            <a:ext cx="880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Obstacle</a:t>
            </a:r>
            <a:endParaRPr lang="en-GB" sz="14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1EE13E3-A5BD-4B21-9EDB-9557A131A841}"/>
              </a:ext>
            </a:extLst>
          </p:cNvPr>
          <p:cNvSpPr txBox="1"/>
          <p:nvPr/>
        </p:nvSpPr>
        <p:spPr>
          <a:xfrm>
            <a:off x="3134225" y="3686504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No Obstacle</a:t>
            </a:r>
            <a:endParaRPr lang="en-GB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DF99FDD-E411-4DDC-8CA5-7B750B1A4C5D}"/>
              </a:ext>
            </a:extLst>
          </p:cNvPr>
          <p:cNvSpPr txBox="1"/>
          <p:nvPr/>
        </p:nvSpPr>
        <p:spPr>
          <a:xfrm>
            <a:off x="7190610" y="4533966"/>
            <a:ext cx="880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Obstacle</a:t>
            </a:r>
            <a:endParaRPr lang="en-GB" sz="14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C18A957-ADE4-47F3-B1EF-153B438F32A0}"/>
              </a:ext>
            </a:extLst>
          </p:cNvPr>
          <p:cNvSpPr txBox="1"/>
          <p:nvPr/>
        </p:nvSpPr>
        <p:spPr>
          <a:xfrm>
            <a:off x="3759397" y="4664597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No Obstacle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188088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375" y="211493"/>
            <a:ext cx="1729964" cy="901959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endParaRPr lang="en-US" sz="4400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A85C8B-280C-4C1C-BA84-7D7749E27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02" y="1206973"/>
            <a:ext cx="8345065" cy="543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5688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408" y="161776"/>
            <a:ext cx="1729964" cy="901959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  <a:endParaRPr lang="en-US" sz="4400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8D42689-9766-4F1A-B3DA-CCC90233F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073" y="312978"/>
            <a:ext cx="6254677" cy="6545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9693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281F8-C337-42A7-8715-BB5445530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OUTPUTS</a:t>
            </a:r>
            <a:endParaRPr lang="en-GB" dirty="0"/>
          </a:p>
        </p:txBody>
      </p:sp>
      <p:pic>
        <p:nvPicPr>
          <p:cNvPr id="4" name="Autonomous_Car - Proteus 8 Professional - Schematic Capture 2022-02-15 15-48-39_Trim">
            <a:hlinkClick r:id="" action="ppaction://media"/>
            <a:extLst>
              <a:ext uri="{FF2B5EF4-FFF2-40B4-BE49-F238E27FC236}">
                <a16:creationId xmlns:a16="http://schemas.microsoft.com/office/drawing/2014/main" id="{1E7F2C9A-576D-47D4-86CF-0E64757F124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970" y="1390262"/>
            <a:ext cx="9728642" cy="4945224"/>
          </a:xfrm>
        </p:spPr>
      </p:pic>
    </p:spTree>
    <p:extLst>
      <p:ext uri="{BB962C8B-B14F-4D97-AF65-F5344CB8AC3E}">
        <p14:creationId xmlns:p14="http://schemas.microsoft.com/office/powerpoint/2010/main" val="2383944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8694" y="2120216"/>
            <a:ext cx="3262207" cy="1320800"/>
          </a:xfrm>
        </p:spPr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938694" y="3441016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2647987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78264"/>
            <a:ext cx="8596668" cy="4670136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Introduction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What’s autonomous car 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Our objective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Solution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Technical Approach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Simulation on Proteus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Flowchart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Code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Outputs</a:t>
            </a:r>
          </a:p>
        </p:txBody>
      </p:sp>
    </p:spTree>
    <p:extLst>
      <p:ext uri="{BB962C8B-B14F-4D97-AF65-F5344CB8AC3E}">
        <p14:creationId xmlns:p14="http://schemas.microsoft.com/office/powerpoint/2010/main" val="14992415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5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48BD5-E6C8-44A4-B075-A03C531E3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6686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Introduction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68425-FDAD-4610-AA42-C910EE553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731381"/>
            <a:ext cx="8933197" cy="4342848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Automation can help reduce the number of crashes on our roads.</a:t>
            </a:r>
          </a:p>
          <a:p>
            <a:pPr marL="0" indent="0">
              <a:buNone/>
            </a:pPr>
            <a:endParaRPr lang="en-US" sz="24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WHO reports that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1.35 million </a:t>
            </a:r>
            <a:r>
              <a:rPr lang="en-US" sz="2000" dirty="0"/>
              <a:t>people die in car accidents per year globally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Accidents increases at nighttime and long weekend driving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Drivers aged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70+</a:t>
            </a:r>
            <a:r>
              <a:rPr lang="en-US" sz="2000" dirty="0"/>
              <a:t> have higher crash death rates 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003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26E3E9F-9850-4F0E-95F6-20601F661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2629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What’s autonomous car?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71BD8C6-1762-4F6D-94CF-B30C67FA1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808128"/>
            <a:ext cx="9054495" cy="47575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Partially or fully drive themselves and which may ultimately require no driver at all.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To make cars safer, drivers more aware, and accidents less likely.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 The technology appears close to maturity and commercial introduction.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Reducing the opportunity for human error</a:t>
            </a:r>
          </a:p>
        </p:txBody>
      </p:sp>
    </p:spTree>
    <p:extLst>
      <p:ext uri="{BB962C8B-B14F-4D97-AF65-F5344CB8AC3E}">
        <p14:creationId xmlns:p14="http://schemas.microsoft.com/office/powerpoint/2010/main" val="1517194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17A015B-C967-4B95-8C8F-A0ABBEF26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34617"/>
            <a:ext cx="8596668" cy="1320800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objective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CCD1645-0EDD-42D6-9A20-69F4445AEB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52736"/>
            <a:ext cx="8596668" cy="42706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Modulate a RC car to handle three tasks: </a:t>
            </a:r>
          </a:p>
          <a:p>
            <a:pPr marL="0" indent="0">
              <a:buNone/>
            </a:pPr>
            <a:endParaRPr lang="en-US" sz="32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 Self-driving on the track.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 Barrier detection.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 Front collision avoidance.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81910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2648" y="1619413"/>
            <a:ext cx="8596668" cy="4628987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Decreases number of accidents 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Lessens traffic jams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Time-saving vehicle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sz="2400" dirty="0">
                <a:latin typeface="+mj-lt"/>
                <a:cs typeface="Times New Roman" panose="02020603050405020304" pitchFamily="18" charset="0"/>
              </a:rPr>
              <a:t>Accessibility to transportation for elderly or disabled person</a:t>
            </a:r>
          </a:p>
        </p:txBody>
      </p:sp>
    </p:spTree>
    <p:extLst>
      <p:ext uri="{BB962C8B-B14F-4D97-AF65-F5344CB8AC3E}">
        <p14:creationId xmlns:p14="http://schemas.microsoft.com/office/powerpoint/2010/main" val="27821077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Approach</a:t>
            </a:r>
          </a:p>
        </p:txBody>
      </p:sp>
      <p:pic>
        <p:nvPicPr>
          <p:cNvPr id="1028" name="Picture 4" descr="Building a 4WD Autonomous Car with Arduino – CodeMahal">
            <a:extLst>
              <a:ext uri="{FF2B5EF4-FFF2-40B4-BE49-F238E27FC236}">
                <a16:creationId xmlns:a16="http://schemas.microsoft.com/office/drawing/2014/main" id="{760ED7F4-AFC8-4904-B309-1864044762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771" b="92535" l="9115" r="98698">
                        <a14:foregroundMark x1="9115" y1="70313" x2="9115" y2="70313"/>
                        <a14:foregroundMark x1="94792" y1="64931" x2="94792" y2="64931"/>
                        <a14:foregroundMark x1="98698" y1="68576" x2="98698" y2="68576"/>
                        <a14:foregroundMark x1="50651" y1="6771" x2="50651" y2="6771"/>
                        <a14:foregroundMark x1="35286" y1="15972" x2="35286" y2="15972"/>
                        <a14:foregroundMark x1="36979" y1="13715" x2="36979" y2="13715"/>
                        <a14:foregroundMark x1="17839" y1="92535" x2="17839" y2="92535"/>
                        <a14:foregroundMark x1="40234" y1="12500" x2="40234" y2="12500"/>
                        <a14:foregroundMark x1="44792" y1="13021" x2="44792" y2="13021"/>
                        <a14:foregroundMark x1="40625" y1="11632" x2="40625" y2="11632"/>
                        <a14:foregroundMark x1="42057" y1="12153" x2="42057" y2="121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242" y="1649184"/>
            <a:ext cx="5856514" cy="4392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972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Setup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ATMega32 microcontroller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Ultrasonic HC-SR04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16x2 LCD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L923D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x DC Motor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Motor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183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63685"/>
            <a:ext cx="8596668" cy="659363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Simulation on Proteus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617917-CF56-4FBD-ADC3-A5FC98EC1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451" y="1239780"/>
            <a:ext cx="9537098" cy="539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54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1086</TotalTime>
  <Words>235</Words>
  <Application>Microsoft Office PowerPoint</Application>
  <PresentationFormat>Widescreen</PresentationFormat>
  <Paragraphs>70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Times New Roman</vt:lpstr>
      <vt:lpstr>Trebuchet MS</vt:lpstr>
      <vt:lpstr>Wingdings</vt:lpstr>
      <vt:lpstr>Wingdings 3</vt:lpstr>
      <vt:lpstr>Facet</vt:lpstr>
      <vt:lpstr>Autonomous Car</vt:lpstr>
      <vt:lpstr>Outline</vt:lpstr>
      <vt:lpstr>Introduction</vt:lpstr>
      <vt:lpstr>What’s autonomous car?</vt:lpstr>
      <vt:lpstr>Our objective</vt:lpstr>
      <vt:lpstr>Solution</vt:lpstr>
      <vt:lpstr>Technical Approach</vt:lpstr>
      <vt:lpstr>Setup Components</vt:lpstr>
      <vt:lpstr>Simulation on Proteus</vt:lpstr>
      <vt:lpstr>Flow Chart</vt:lpstr>
      <vt:lpstr>Code</vt:lpstr>
      <vt:lpstr>Code</vt:lpstr>
      <vt:lpstr>OUTPUTS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Glove for Deaf by detecting sign language</dc:title>
  <dc:creator>Rana emad</dc:creator>
  <cp:lastModifiedBy>Loujayne Khalil</cp:lastModifiedBy>
  <cp:revision>36</cp:revision>
  <dcterms:created xsi:type="dcterms:W3CDTF">2021-12-10T11:51:49Z</dcterms:created>
  <dcterms:modified xsi:type="dcterms:W3CDTF">2022-02-20T10:42:32Z</dcterms:modified>
</cp:coreProperties>
</file>

<file path=docProps/thumbnail.jpeg>
</file>